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అధిక స్తోత్రము నొందదగిన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అనుదినము స్తుతియించేదను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స్తుతులు స్తుతులు స్తుతులకు పాత్రుడవు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స్తుతులు స్తుతులు స్తుతులకు యోగ్యుడవు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నిత్యము నీ నామమును సన్నుతించేదను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హృదయమంతటితో మొక్కేదను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మనసారా కీర్తించి పాడేదను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||స్తుతులు||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మహోన్నతమైన నీ కార్యములను ధ్యానించేదను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మహత్యమును వర్ణించి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పూర్ణ శక్తితో ప్రకటించేదను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||స్తుతులు||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స్తుతులు స్తుతులు స్తుతులకు పాత్రుడవు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స్తుతులు స్తుతులు స్తుతులకు యోగ్యుడవు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మహిమ ఘనత ప్రభావము నీకే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 స్తుతులు గైకొనుము ఓ యేసయ్య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||స్తుతులు||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Adhika Sthothramu Nondhadhagina Deva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Anudhinamu Sthuthiyinchedanu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Sthuthulu Sthuthulu Sthuthulaku Paathrudavu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Sthuthulu Sthuthulu Sthuthulaku Yogyudavu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Nithyamu Nee Naamamunu Sannuthinchedanu Yaesayya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Hrudhayamanthathitho Mokkedanu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Manasaara Keerthinchi Paadedanu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||Sthuthulu||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Mahonnamathamaina Nee Kaaryamulanu Dhyaaninchedanu Yaesayya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Mahathyamunu Varninchi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Poorna Shakthitho Prakatinchedanu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||Sthuthulu||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Sthuthulu Sthuthulu Sthuthulaku Paathrudavu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Sthuthulu Sthuthulu Sthuthulaku Yogyudavu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Mahima Ghanatha Prabhaavamu Neeke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 Sthuthulu Gaikonumu O Yaesayya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||Sthuthulu||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Dr. JK Christopher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Hana Joyce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అధిక స్తోత్రము నొందదగిన దేవా అనుదినము స్తుతియించేదను</dc:title>
</cp:coreProperties>
</file>