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దిగులు పడకు నేస్తమా యేసు నీతో ఉన్నాడు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సందేహ పడకు ప్రాణమా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నీకు తోడు ఉంటాడు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ఏదైనా ఏ క్షణమైనా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యేసునాథుని తలంచుమా!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ఏమైనా ఏ స్థితియైనా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ఆదరించును గ్రహించుమా!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ఆశే నిరాశై అలసియున్నావా?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కీడే నీ నీడై తడబడుచున్నావా?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ఏదైనా ఏ క్షణమైనా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యేసునాథుని తలంచుమా!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ఏమైనా ఏ స్థితియైనా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ఆదరించును గ్రహించుమా!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ప్రేమే కరువై కలత చెందావా?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గమ్యం తెలియక పరుగెడుచున్నావా?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ఏదైనా ఏ క్షణమైనా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యేసునాథుని తలంచుమా!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ఏమైనా ఏ స్థితియైనా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ఆదరించును గ్రహించుమా!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Digulu Padaku Naasthamaa Yaesu Neetho Unnaadu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Sandaeha Padaku Praanamaa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Neeku Thodu Untaadu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Aedhainaa Ae Kshanamainaa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Yaesunaathuni Thalanchumaa!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Aemainaa Ae Sthithiyainaa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Aadharinchunu Grahinchumaa!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Aashae Niraashai Alasiyunnaavaa?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Keedae Nee Needai Thadabaduchunnaavaa?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Aedhainaa Ae Kshanamainaa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Yaesunaathuni Thalanchumaa!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Aemainaa Ae Sthithiyainaa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Aadharinchunu Grahinchumaa!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Praemae Karuvai Kalatha Chendhaavaa?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Gamyam Thiliyka Parugeduchunnaavaa?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Aedhainaa Ae Kshanamainaa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Yaesunaathuni Thalanchumaa!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Aemainaa Ae Sthithiyainaa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Aadharinchunu Grahinchumaa!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Lyrics : Sis Lakshmi Kumari Garu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Tune, Vocals, Music : Tinnu Thereesh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11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దిగులు పడకు నేస్తమా యేసు నీతో ఉన్నాడు</dc:title>
</cp:coreProperties>
</file>