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దేవుడు ఆ చిన్నవాని మొరను వినెను. ఆది 21:17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పల్లవి : చిన్న బిడ్డ నేనయ్యా – చేర్చుకొను యేసయ్యా (1)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ప్రార్థన వినుమయ్యా (2)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పాపిని నన్ను చూడుమయ్యా-పాపము మన్నించుమయ్యా (2)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    నా ప్రార్థన వినుమయ్యా(2)                       ॥చిన్న॥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శత్రువును జయించను శక్తియు, బలము నాకునిమ్ము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    బాలుడను కాపాడుము(2)                        ॥చిన్న॥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పిల్లలందరు ఎరుగునట్లు – భువి యందు సాక్ష్యమిచ్చెదను(2)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    నీ పాదములను పూజింతును (2)                ॥చిన్న॥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4. అర్చించుకొందు నీకొరకై – ఆశతో నీ సేవ చేయుటకై (2)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    ఆత్మతో నన్ను నింపుమయ్యా (2)                ॥చిన్న॥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11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చిన్న బిడ్డ నేనయ్యా – చేర్చుకొను యేసయ్యా (సీయోను పిల్లల పాటలు)</dc:title>
</cp:coreProperties>
</file>