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We are climbing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Jacob’s ladder (3)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Soldiers of the Cross.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Every round goes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Higher and higher (3)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Soldiers of the Cross.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Sinner do you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Love my jesus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Soldiers of the Cross.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If you love him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Why not serve him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Soldiers of the Cross.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Soldiers of the Cross.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Rise and shine and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Give God the glory as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Soldiers of the Cross.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WE ARE CLIMBING JACOB\’S LADDER</dc:title>
</cp:coreProperties>
</file>