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ప్రేమించు దేవుడు రక్షించు దేవుడు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పాలించు దేవుడు – యేసు దేవుడు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పాటలు పాడి ఆనందించెదం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ఆహా ఎంతో ఆనందమే (2)       ||ప్రేమించు||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తల్లిదండ్రుల కన్నా తాత అయిన దేవుడు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ప్రతి అవసరమును తీర్చు దేవుడు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హల్లెలూయా ఆనందమే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సంతోషమే సమాధానమే (2)       ||ప్రేమించు||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స్వస్థపరచి శక్తినిచ్చు దేవుడు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తోడు నీడగా నన్ను కాపాడును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హల్లెలూయా ఆనందమే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సంతోషమే సమాధానమే (2)       ||ప్రేమించు||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 నేడు ఏకరీతిగా ఉన్నాడు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సర్వ కాలమందు జయమిచ్చును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హల్లెలూయా ఆనందమే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సంతోషమే సమాధానమే (2)       ||ప్రేమించు||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ఎల్లవేళలా నన్ను నడిపించే దేవుడు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అంతము వరకు చేయి విడువడు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హల్లెలూయా ఆనందమే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సంతోషమే సమాధానమే (2)       ||ప్రేమించు||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Preminchu Devudu Rakshinchu Devudu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Paalinchu Devudu – Yesu Devudu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Paatalu Paadi Aanandinchedam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Aaha Entho Aanandame (2)      ||Preminchu||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Thallidandrula Kannaa Thaatha Aina Devudu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Prathi Avasarmunu Theerchu Devudu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Hallelooyaa Aanandame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Santhoshame Samaadhaaname (2)        ||Preminchu||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Nannu Swasthaparachi Shakthinichchu Devudu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Thodu Needaga Nannu Kaapaadunu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Hallelooyaa Aanandame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Santhoshame Samaadhaaname (2)        ||Preminchu||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Ninna Nedu Ekareethiga Unnaadu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Sarva Kaalamandu Jayamichchunu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Hallelooyaa Aanandame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Santhoshame Samaadhaaname (2)        ||Preminchu||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Ellavelalaa Nannu Nadipinche Devudu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Anthamu Varaku Cheyi Viduvadu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Hallelooyaa Aanandame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Santhoshame Samaadhaaname (2)        ||Preminchu||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10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ప్రేమించు దేవుడు</dc:title>
</cp:coreProperties>
</file>