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కృపాలో నన్ను దాచావు యేసయ్యా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బ్రతికి ఉన్నానంటే నీ దయా నీ దయా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జీవమే నాలో ఉండగా నాకు భయమే లేదయా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తండ్రిగా నీవు ఉండగా నాకు కొరత లేదయ్య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తోడు నాకు ఉంటే చాలయ్యా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యేదైనా సాధ్యమే నీతో యేసయ్యా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 కృపాలో||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త్రోవలో లేకున్నా నిరాశలో ఉన్న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జీవ వాక్యాముతో నను నడుపుము యేసన్నా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దయచూపుమా దీవించుమా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సమృద్ధి జీవముతో తృప్తిపరచుమా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తోడు నాకు ఉంటే చాలయ్యా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యేదైనా సాధ్యమే నీతో యేసయ్యా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 కృపాలో||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పేరు ప్రఖ్యాతలు ఉన్న సంపదలు ఉన్న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లేకపోతే అన్నియు వ్యర్ధమే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కనికరం నీ కరుణా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జీవితానికి చాలు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తోడు నాకు ఉంటే చాలయ్యా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యేదైనా సాధ్యమే నీతో యేసయ్యా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 కృపాలో||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కరురెప్ప పాటైన నను విడువని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సేవ చేయుటకే నే జీవిస్తానయ్యా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ప్రార్ధన అలకించుమా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పరిపూర్ణమైన వారిగా అభిషేకించుమా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తోడు నాకు ఉంటే చాలయ్యా చాలయ్యా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యేదైనా సాధ్యమే నీతో యేసయ్యా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 కృపాలో||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Sharon Sisters, Philip Gariki &amp; Sharon Philip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Music : JK Christopher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కృపాలో నన్ను దాచావు యేసయ్యా యేసయ్యా</dc:title>
</cp:coreProperties>
</file>