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మరణము గెలిచెను మన ప్రభువు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మనుజాళి రక్షణ కోసము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ఎంత ప్రేమ, ఎంత త్యాగం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జయించె సమాధిని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||మరణము||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పాపపు ఆత్మల రక్షణకై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గొర్రె పిల్ల రుధిరం నిత్య జీవమై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నన్ను పిలిచే శ్రీయేసుడు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ఎంత జాలి, ఎంత కరుణ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యికను మన పైన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||మరణము||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నేడే పునరుద్దాన దినం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సర్వ మానవాళికి పర్వ దినం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పాపపు చెర నుండి విడుదల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ఎంత ధన్యం, ఎంత భాగ్యం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నేడే రక్షణ దినం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||మరణము||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Maranamu Gelichenu Mana Prabhuvu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Manujaali Rakshana Kosamu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Entha Prema Entha Thyaagam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Jayinche Samaadhini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||Maranamu||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Paapapu Aathmala Rakshanakai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Gorrepilla Rudhiram Nithya Jeevamai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Ninnu Nannu Piliche Shree Yesudu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Entha Jaali Entha Karuna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Yikanu Mana Paina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||Maranamu||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Nede Punarutthaana Dinam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Sarva Maanavaaliki Parva Dinam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Paapapu Chera Nundi Vidudhala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Entha Dhanyam Entha Bhaagyam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Nede Rakshana Dinam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||Maranamu||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మరణము గెలిచెను మన ప్రభువు</dc:title>
</cp:coreProperties>
</file>