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యెహోవా… నా ఉన్నత దుర్గము… కీర్తన 18:2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పల్లవి:  యేసు ప్రభును స్తుతించుట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యెంతో యెంతో మంచిది 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మహోన్నతుడా – నీ నామమును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స్తుతించుటయే – బహుమంచిది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అ.ప.:  హల్లెలూయా – హల్లెలూయా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హల్లెలూయా – హల్లెలూయా (2)        ॥యేసు॥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విలువైన రక్తము – సిలువలో కార్చి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కలుషాత్ముల మమ్ము – ప్రభు కడిగెను             ॥హల్లె॥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ఎంతో గొప్ప – రక్షణనిచ్చి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వింతైన జనముగా – మము చేసెను               ॥హల్లె॥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మా శైలము – మా కేడెము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మా కోటయు ‌- మా ప్రభువే                        ॥హల్లె॥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ఉన్నత దుర్గము – రక్షణ శృంగము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రక్షించువాడు – మన దేవుడు                      ॥హల్లె॥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అతి సుందరుడు – అందరిలోన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అతి కాంక్షణీయుడు – అతి ప్రియుడు             ॥హల్లె॥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7. రాత్రింబవళ్లు – వేనోళ్లతోను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స్తుతించుటయే – బహుమంచిది                  ॥హల్లె॥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యేసు ప్రభును స్తుతించుట( సీయోను  పిల్లలు పాటలు)</dc:title>
</cp:coreProperties>
</file>