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మెవ్వరికి, నీ జీవిత మెవ్వరికి?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లోకములో జీవించు జీవితమంత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మెవ్వరికి, నీ జీవిత మెవ్వరికి?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శరీరేచ్ఛలకై ఆశలుండు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సుఖభోగులుగా జీవింతురు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యూహలు దినమెల్ల చెడియున్నవి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పాప జీవిత మంత శాపమెగ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ధనాపేక్షకులెందరో గలరు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ధనముపై మనస్సు నిల్పెదరు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కలవరమంత ధనము ధనమే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వారు బ్రతికెడు బ్రతుకంత క్షీణతయే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స్వంత బోధలకై బ్రతికెదరు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గర్వమునకు అమ్మబడి యుందురు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మనసులు సంకుచితములై యుండు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వారి జీవిత ప్రయాసము - పతనమేగా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విరిగిన హృదయులు కలరెందరో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కరిగెడు ఉప్పుగ నుండెదరు - ఈ ధరణియందు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వారు ప్రభుకై దాగియే నిలచెదరు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 వాక్కుగ దినమెల్ల సేవింతురు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 Mevvariki, Nee Jeevitha Mevvariki?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Lokamulo Jeevinchu Jeevithamantha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 Mevvariki, Nee Jeevitha Mevvariki?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Shareerechchalakai Aashalundu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Sukhabhogulugaa Jeevinthuru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Yoohalu Dhinamella Chediyunnavi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Paapa Jeevitha Mantha Shaapamega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Dhanaapekshakulendharo Galaru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Dhanamupai Manassu Nilpedharu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Kalavaramantha Dhanamu Dhanamame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Vaaru Brathikedu Brathukantha Ksheenathaye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Swanthabodhalkai Brathikedharu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Garvamunaku Ammabadi Yunduru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Manasulu Sankuchithamulai Yundu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Vaari Jeevitha Prayaasamu - Pathanamega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Virigina Hrudhayulu Kalarendharo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Karigedu Uppuga Nundhedharu - Ee Dharaniyandhu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Vaaru Prabhukai Dhaagiye Nilachedharu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Dhaiva Vaakkuga Dhinamella Sevinthuru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జీవిత మెవ్వరికి, నీ జీవిత మెవ్వరికి?</dc:title>
</cp:coreProperties>
</file>