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ఫెడ్రిక్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Scale : E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ప్రభువా నీ శిష్యుడను - నీతోనే యుండెదను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నిను వెంబడించెదను - నిన్నే సేవించెదను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సమ్తమును పట్టు విడిచిపెట్టి - నను వెంబడించమంటివి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మనుష్యులను పట్టు జాలరిగా చేయుదు నంటివీ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ద్రాక్షావల్లిలో నిలచినప్పుడే - తీగ బహుగా ఫలించును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నిలచి యుండ, అత్యధికముగ - ఫలింప నేర్పుము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సుళువై యున్న నీకాడిని - తేలికైన నీ భారమును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సిలువ నెత్తుకొని నిత్యం - నిను వెంబడించెదను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దీన మనస్సుతో ప్రతి దినము - నీ యొద్ద నేర్చుకొందును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రాజ్యమును నీ నీతిని - మొదట వెదకు చుందున్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నాగటి మీద చేయి వేసి - వెనుక తిరిగి చూడను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విశ్వాసముతో నిరీక్షణతో - గురివైపే వెళ్ళెదను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CHORDS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 B A E B B7 E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ప్రభువా నీ శిష్యుడను - నీతోనే యుండెదను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B7 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నిను వెంబడించెదను - నిన్నే సేవించెదను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F#m A 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సమ్తమును పట్టు విడిచిపెట్టి - నను వెంబడించమంటివి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 F#m B7 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మనుష్యులను పట్టు జాలరిగా చేయుదు నంటివీ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ద్రాక్షావల్లిలో నిలచినప్పుడే - తీగ బహుగా ఫలించును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నిలచి యుండ, అత్యధికముగ - ఫలింప నేర్పుము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సుళువై యున్న నీకాడిని - తేలికైన నీ భారమును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సిలువ నెత్తుకొని నిత్యం - నిను వెంబడించెదను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దీన మనస్సుతో ప్రతి దినము - నీ యొద్ద నేర్చుకొందును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రాజ్యమును నీ నీతిని - మొదట వెదకు చుందున్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నాగటి మీద చేయి వేసి - వెనుక తిరిగి చూడను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విశ్వాసముతో నిరీక్షణతో - గురివైపే వెళ్ళెదను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Vidhyardhi Geethavali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ప్రభువా నీ శిష్యుడను నీతోనే యుండెదను (165)</dc:title>
</cp:coreProperties>
</file>