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ఒంటరినైయున్నానని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తోడెవ్వరు లేరేయని (2)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దిగులుతో నీవున్నావా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నిరాశ పడుతున్నావా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యేసయ్యా మంచి స్నేహితుడు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నీకై వేచియున్నాడు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ఆయన చెంతకు చేరుమా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పరమానందము పొందుమా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||ఒంటరినైయున్నానని||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యేసయ్యా మంచి దేవుడు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నీకొరకు ప్రాణమిచ్చాడు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ఆయన శరణం వేడుమా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రక్షణ భాగ్యం పొందుమా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||ఒంటరినైయున్నానని||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ఒంటరినైయున్నానని తోడెవ్వరు లేరేయని</dc:title>
</cp:coreProperties>
</file>