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 నేడు నిరంతరం మారనే మారవు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జ్ఞాపకాలలో చెరగని వాడవు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నీవే నమ్మదగినా దేవుడవు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నా పక్షమై నిలిచేయున్నావు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నీ ప్రత్యక్షతలో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బయలుపడెనే శాశ్వతా కృప నాకై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విడువదే నన్నెల్లప్పుడూ కృప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విజయపథమున నడిపించెనే కృప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విస్తరించెనే నిన్ను స్తుతించినప్పుడు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||నిన్న||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నీ కృపాతిశయము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ఆదరించెనే శాశ్వత జీవముకై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మరువదే నన్నెల్లప్పుడూ కృప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మాణిక్య మణులను మరిపించేనే కృప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మైమరచితినే నీ కృప తలంచినప్పుడు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||నిన్న||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నీ మహిమైశ్వర్యము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చూపెనే నీ దీర్ఘశాంతము నాపై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ఆదుకునే నన్నెల్లప్పుడూ కృప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శాంతి సమరము చేసెనే కృప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మహిమోన్నతము పొందితి ప్రశాంతతలోనే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||నిన్న||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Ninna Nedu Nirantharam Maarane Maaravu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Gnaapakaalalo Cheragani Vaadavu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Neeve Nammadaginaa Devudavu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Naa Pakshamai Nilicheyunnaavu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Nee Prathyakshathalo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Bayalupadene Shaashwathaa Krupa Naakai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Viduvade Nannellappudoo Krupa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Vijayapathamuna Nadipinchene Krupa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Vistharinchene Ninnu Sthuthinchinappudu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Nee Krupaathishayamu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Aadarinchene Shaashwatha Jeevamukai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Maruvade Nannellappudoo Krupa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Maanikya Manulanu Maripinchene Krupa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Maimarachithine Nee Krupa Thalanchinappudu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Nee Mahimaishwaryamu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Choopene Nee Dheergashaanthamu Naapai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Aadukune Nannellappudoo Krupa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Shaanthi Samaramu Chesene Krupa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Mahimonnathamu Pondithi Prashaanthathalone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హోసన్నా మినిస్ట్రీస్ (Hosanna Ministries)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నిన్న నేడు నిరంతరం మారనే మారవు నా జ్ఞాపకాలలో చెరగనివాడవు</dc:title>
</cp:coreProperties>
</file>