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theme/theme1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</p:sldIdLst>
  <p:sldSz cx="12800000" cy="7200000" type="screen16x9"/>
  <p:notesSz cx="6858000" cy="9144000"/>
</p:presentation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
</Relationship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/>
    <p:bodyStyle/>
    <p:otherStyle/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** TELUGU LYRICS **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బెత్లెహేములో పుట్టినాడు మరియకు పుట్టినాడు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పశువుల పాకలోన బాలుడై వెలసినాడు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ఆనాడు దూతలు బాలుని చూచి సర్వోన్నత స్థలములలో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దేవునికి మహిమ అని పాడిరి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ఊరువాడ ఆనందిస్తూ లోకమంతా ఉల్లాసిస్తూ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రారాజు జన్మను తలుచుకుంటూ స్తోత్రించెదము</a:t>
            </a:r>
            <a:endParaRPr lang="te-IN" sz="22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తారలు కాంతులతో ఆకశన వెలుగుతూ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యేసు జన్మస్థలమునకు మార్గము చూపెను (2)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జ్ఞానులు కానుకలు బాల యేసుకు అర్పించుచు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లోక రక్షకుడా అదితీయుడని పాడుచు కీర్తించిరి (2)</a:t>
            </a:r>
            <a:endParaRPr lang="te-IN" sz="22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గాబ్రియేలు తెలిపిన సంతోష వార్తకు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గొల్లలు ఆనందముతో గంతులు వేసెను (2)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భయభీతులు వీడిరి శ్రీ యేసుని దర్శించిరి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పాప శాపాలను తొలగించిన దైవసుతుడని ఘనపరచిరి (2)</a:t>
            </a:r>
            <a:endParaRPr lang="te-IN" sz="22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** ENGLISH LYRICS **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Bethlahemu lo Puttinaadu Mariyaku Puttinaadu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Pashuvula Paakalona Baaludai Velesinaadu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Aanaadu Dhoothalu Baaluni Choochi Sarvoannatha Sthalamulalo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Dhaevuniki Mahima Ani Paadiri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Ooruvaada Aanandhisthu Loakamanthaa Ullaasisthu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Raaraaju Janmanu Thaluchukuntu Sthoathrinchedamu</a:t>
            </a:r>
            <a:endParaRPr lang="te-IN" sz="22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Thaaralu Kaanthulatho Aakashana Veluguthoo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Yaesu Janmasthalamunaku Maargamu Choopenu (2)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Gnaanulu Kaanukalu Baala Yaesuku Arpinchuchu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Loaka Rakshakudaa Aditheeyudani Paaduchu Keerthinchiri (2)</a:t>
            </a:r>
            <a:endParaRPr lang="te-IN" sz="22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Gaabriyaelu Thelipina Santhoasha Vaarthaku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Gollalu Aanandhamutho Ganthulu Vaesenu (2)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Bhayabheetulu Veediri Sree Yaesuni Darshinchiri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Paapa Shaapaalanu Tholaginchina Dhaivasuthudani Ghanaparachiri (2)</a:t>
            </a:r>
            <a:endParaRPr lang="te-IN" sz="22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----------------------------------------------------------------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CREDITS : Music : Paul Enosh Manti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Lyrics, Tune, Vocals : K Sahana Sukrutha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----------------------------------------------------------------</a:t>
            </a:r>
            <a:endParaRPr lang="te-IN" sz="22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New Jerusalem">
  <a:themeElements>
    <a:clrScheme name="Office">
      <a:dk1>
        <a:srgbClr val="000000"/>
      </a:dk1>
      <a:lt1>
        <a:srgbClr val="FFFFFF"/>
      </a:lt1>
      <a:dk2>
        <a:srgbClr val="1F2937"/>
      </a:dk2>
      <a:lt2>
        <a:srgbClr val="F8FAFC"/>
      </a:lt2>
      <a:accent1>
        <a:srgbClr val="7A0026"/>
      </a:accent1>
      <a:accent2>
        <a:srgbClr val="087B8F"/>
      </a:accent2>
      <a:accent3>
        <a:srgbClr val="F7C873"/>
      </a:accent3>
      <a:accent4>
        <a:srgbClr val="64748B"/>
      </a:accent4>
      <a:accent5>
        <a:srgbClr val="173C4E"/>
      </a:accent5>
      <a:accent6>
        <a:srgbClr val="993300"/>
      </a:accent6>
      <a:hlink>
        <a:srgbClr val="087B8F"/>
      </a:hlink>
      <a:folHlink>
        <a:srgbClr val="7A0026"/>
      </a:folHlink>
    </a:clrScheme>
    <a:fontScheme name="Office">
      <a:majorFont>
        <a:latin typeface="Arial"/>
      </a:majorFont>
      <a:minorFont>
        <a:latin typeface="Arial"/>
      </a:minorFont>
    </a:fontScheme>
    <a:fmtScheme name="Office">
      <a:fillStyleLst>
        <a:solidFill>
          <a:schemeClr val="phClr"/>
        </a:solidFill>
      </a:fillStyleLst>
      <a:lnStyleLst>
        <a:ln w="6350">
          <a:solidFill>
            <a:schemeClr val="phClr"/>
          </a:solidFill>
        </a:ln>
      </a:lnStyleLst>
      <a:effectStyleLst>
        <a:effectStyle>
          <a:effectLst/>
        </a:effectStyle>
      </a:effectStyleLst>
      <a:bgFillStyleLst>
        <a:solidFill>
          <a:schemeClr val="phClr"/>
        </a:solidFill>
      </a:bgFillStyleLst>
    </a:fmtScheme>
  </a:themeElements>
</a:theme>
</file>

<file path=docProps/app.xml><?xml version="1.0" encoding="utf-8"?>
<Properties xmlns="http://schemas.openxmlformats.org/officeDocument/2006/extended-properties">
  <Application>New Jerusalem Ministries</Application>
  <Slides>9</Slides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>
  <dc:title>బెత్లెహేములో పుట్టినాడు మరియకు పుట్టినాడు</dc:title>
</cp:coreProperties>
</file>