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ఆకాశ వాకిళ్ళు తెరచి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ఆశీర్వాదపు జల్లులు కురిసీ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ఆత్మీయ మేలులను చూపి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ఆశ్చర్య కార్యములు చేసీ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ఆశీర్వదించును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యేసయ్యనిన్ను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ఆనందతైలముతో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అభిషేకించున్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||ఆకాశ||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అనేక జనముల కంటే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అధికముగా హెచ్చించును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నీచేతి పనులన్నింటినీ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ఫలియింపచేయును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ఆశీర్వదించును యేసయ్య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నిన్ను ఐశ్వర్య ఘనతను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నీకిచ్చును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||ఆకాశ||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మునుపటి దినముల కంటే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రెండంతలు దీవించును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నీవెళ్ళు స్థలములన్నిటిలో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సమృద్ధిని కలిగించును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ఆశిర్వదించును యేసయ్య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నిన్ను స్వస్థతను నెమ్మదిని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నికిచ్చును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||ఆకాశ||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ఆత్మ బలముతో నిండి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అగ్ని వలె మారుదువు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ఆత్మ ఫలములు కలిగి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అభివృద్ధి పొందెదవు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అభిషేకించును యేసయ్య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నిన్ను ఆత్మీయ వరములు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నీకిచ్చును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||ఆకాశ||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Aakaasha Vaakillu Therachi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Aasheervaadhapu Jallulu Kurisee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Aathmiya Maelulanu Choopi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Aascharya Kaaryamulu Chaesee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Aasheervadhinchunu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Yaesayyaa Ninnu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Aanandhathailamutho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Abhishaekinchun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||Aakaasha||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Anaeka Janamula Kantae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Adhikamugaa Hecchinchunu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Neechaethi Panulannintinee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Phaliyimpachaeyunu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Aasheervadhinchunu Yaesayya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Ninnu Aishwaryu Ghanathanu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Neekicchunu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||Aakaasha||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Munupati Dhinamula Kantae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Rendanthalu Dheevinchunu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Neevellu Sthalamulannitilo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Samrudhini Kaliginchunu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Aashirvadhinchunu Yaesayya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Ninnu Swasthathanu Nemmadhini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Neekicchunu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||Aakaasha||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Aathma Balamutho Nindi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Agni Vale Maaruduvu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Aathma Phalamulu Kaligi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Abhivrudhdi Pondhedhavu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Abhishaekinchunu Yaesayya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Ninnu Aathmiya Varamulu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Neekicchunu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||Aakaasha||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Music : Noah Sunny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Lyrics, Tune : Sis Sharon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Vocals : Akshaya Praveen, Abhishek Praveen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11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ఆకాశ వాకిళ్ళు తెరచి ఆశీర్వాదపు జల్లులు కురిసీ</dc:title>
</cp:coreProperties>
</file>