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సంతోషం నా గుండె నిండెను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తరాలతో నా ఇల్లు నిండెను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ఊరు వాడంతా (3)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సంబరాలు చేయగా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రారాజు రాకను లోకమంతా చాటెదాం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రండోయ్ రారండోయ్ రక్షకుడు పుట్టెను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రండోయ్ రారండోయ్ జగమంతా చాటిదాం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||క్రిస్మస్||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 నుండి చుక్క పుట్టెను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లోకరక్షకుని జాడ తెలిపెను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దిక్కున చుక్కను చూసెను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జ్ఞానులంతా కలిసి యేసుని చేరెను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 నుండి దూత వెళ్లెను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లోకమంతా క్రీస్తు వార్త తెలిపెను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దిక్కున గొల్లలంతా చేరెను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రారాజు పుట్టెనని లోకానికి చాటెను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||ఊరు||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రాజుగా యేసు పుట్టెను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పాపమంతా తుడిచి వేసెను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రాజుగా క్రీస్తు పుట్టెను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లోకమంతటికి రక్షణ తెచ్చెను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రాజు మాట పలికెను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బంధకాల నుండి విడుదల కలిగిను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రాజు ప్రేమ చూపెను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దిక్కులేని వారికి దారి చూపెను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||ఊరు||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Santhosham Naa Gunde Nindenu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Thaaraalatho Naa Illu Nindenu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Ooru Vaadanthaa (3)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Sambaaralu Chheyagaa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Raaraaju Raakanu Loakamanthaa Chaatedaam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Randoi Raarandoi Rakshakudu Puttenu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Randoi Raarandoi Jagamanthaa Chaatidaam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||Christmas||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Dhikku Nundi Chukka Puttenu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Loakarakshakuni Jaada Thelipenu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Dhikkuna Chukkaanuchusenu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Gnaanulanthaa Kalisi Yaesuni Cherenu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Dhikku Nundi Dhootha Vellenu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Loakamanthaa Kreesthu Vaartha Thelipenu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Dhikkuna Gollalanthaa Cherenu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Raaraaju Puttenani Loakaaniki Chaatenu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||Ooru||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Raajugaa Yaesu Puttenu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 Paapamanthaa Tudichi Vaasenu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Raajugaa Kreesthu Puttenu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Loakamanthatiki Rakshana Thecchenu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Raaju Maata Palikenu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Bandhakaala Nundi Vidudhala Kaliginu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Raaju Praema Choopenu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Dikkulaeni Vaariki Daari Choopenu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||Ooru||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Music: Prasanth Penumaka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Joshua Rambabu Gariki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క్రిస్మస్ సంతోషం నా గుండె నిండెను</dc:title>
</cp:coreProperties>
</file>