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 మాట జీవపు ఊట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పరముకు నడిపించు బాట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కత్తివలె ఖండిరచును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సుత్తివలె సరిచేయును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విలువైనది బలమైనది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యేసు నీ నోటిమాట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దీపంవలె వెలిగించును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అద్దంవలె సరిచేయును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విలువైనది బలమైనది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యేసు నీ నోటిమాట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తేనెవలె మధురము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నూనె శ్రేష్ఠము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విలువైనది బలమైనది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యేసు నీ నోటిమాట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14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యేసయ్య మాట జీవపు ఊట</dc:title>
</cp:coreProperties>
</file>