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గతకాలం కాచిన దేవా నా యేసు దేవా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ప్రేమ కౌగిలిలోన నను దాచుకున్నవా (2)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నా కంటే గొప్పవారు ఘనులైన వారు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కాల గర్భములోనే కలిసిపోయారు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ఎట్టి యోగ్యతా లేని నన్ను నీవు యేసయ్యా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కృపతో నన్ను కాచి నడిపించావు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||గత||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నా కంటే మంచివారు బలమైన వారు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మరనమై స్మరణకు రాకుండా పోయారు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ఎట్టి అర్హతా లేని నన్ను నీవు యేసయ్యా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దయతో నన్ను ఆయుష్షుతొ నింపావు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||గత||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నా కంటే వున్న వారు అందమైన వారు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గడ్డిపువ్వు వలెనే వాడిపోయారు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ఎట్టి ఎన్నికా లేని నన్ను నీవు యేసయ్యా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ప్రేమతో నన్ను దీవెనతో నింపావు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||గత||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7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గతకాలం కాచిన దేవా నా యేసు దేవా</dc:title>
</cp:coreProperties>
</file>