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ప్రేమకే ప్రతిరూపము - నీవే నా ప్రాణము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ప్రేమే శాశ్వతం - నీ మాటే అమృతం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జీవితం నీకంకితం - నా ప్రియ యేసయ్య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నడిచే దారిలో - నా తోడువై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పీల్చేగాలిలో - నా శ్వాసవై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చేతి నీడలో నన్ను కాచావే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గుండె లోతుల్లో నన్ను దాచావే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వీడని - నా కన్న తండ్రివి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మరువని - నా కన్న తల్లివి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మరచిన - నీ చేయి విడచినా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విడువని - యేసయ్య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గురిలేని వేళలో - నా గమ్యమై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దరిలేని దారిలో - నా దీపమై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చింతలన్నియు - నీవే తీర్చావే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కోరిన రేవుకు - నన్ను చేర్చావే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కోరుకున్న - నా పరమ తండ్రివి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విడువనన్న - నా మంచి కాపరి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గురి - నాకున్న ఊపిరి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ప్రాణం యేసయ్య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Bro. Sudeep (Sunny)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Vocals : Dr.Sathish Kumar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ప్రేమకే ప్రతిరూపము నీవే నా ప్రాణము</dc:title>
</cp:coreProperties>
</file>