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జె.దేవరాజు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Dm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మేలుకో విశ్వాసి మేలుకో – చూచుకో నీ స్థితిని కాచుకో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మేలుకో విశ్వాసి మేలుకో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ఇది అంత్యకాలం - భ్రష్టత్వకాలం - ఇహలోక మాలిన్యం - దూరపరచుకో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మదిలోని మురికి నంత కడిగివేసికో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నిన్ను గూర్చి సేవ గూర్చి జాగ్రత్త - మంద యొక్క సాక్ష్యమెంతో జాగ్రత్త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విశ్వాసములేని దుష్ట హృదయము - చేదువేరు నీవేనేమో చూడు జాగ్రత్త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||మేలుకో||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గొర్రె ఎపుడు తోడేలు కాదురా - గొర్రె చర్మంలోనిదే మృగమురా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అంతరంగ మార్పు లేని సోదరా - ఆత్మలో విమర్శను చేసికొనుమిక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||మేలుకో||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స్థానంలో పరిశుద్ధత చాలునా - స్థితియందలి పరిశుద్దత కోరవా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వ్యక్తిగత పరిశుద్ధత వీడితే - వృద్ధిలేక వ్యక్తుడవై వ్యసనపడెదవు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||మేలుకో||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ప్రేమ లేక పరిశుద్ధత కలుగునా - ధర్మశాస్త్రాసారమే ప్రేమగదా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 లేక ద్వేషింపబూనితే - క్రీస్తు ప్రేమ సిలువలో వ్యర్థమేగదా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||మేలుకో||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Meluko Vishwaasi Meluko - Choochuko Nee Sthithini Kaachuko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Meluko Vishwaasi Meluko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Idi Anthya Kaalam - Brashtathva Kaalam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Iha Loka Maalinyam Dooraparachuko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Madiloni Murikinantha Kadigivesiko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||Meluko||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Ninnu Goorchi Seva Goorchi Jaagraththa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Mandayokka Saakshyamentho Jaagraththa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Vishwaasam Leni Dushta Hrudayamu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Chedu Veru Neevenemo Choodu Jaagraththa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||Meluko||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Gorre Epudu Thodelu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Kadura Gorre Charmamlonidey Mrugamu Ra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Antharanga Marpu Leni Sodara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Athmalo Vimarsanu Chesikonumika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||Meluko||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Sthanamlo Parishuddatha Chalunaa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Sthithiyandali Parishuddhatha KOravaa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Vyakthigatha Parishuddhatha Veedithy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Vruddhileka Vyakthudavai Vyasanapadedavu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||Meluko||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Prema Leka Parishudhdhatha Kalugunaa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Dharmashaasthra Saarame Prema Kadaa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 Leka Dveshimpa Boonithe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Prema Siluvalo Vyardhame Kadaa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||Meluko||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Dm C Dm Gm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మేలుకో విశ్వాసి మేలుకో – చూచుకో నీ స్థితిని కాచుకో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Dm C Dm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మేలుకో విశ్వాసి మేలుకో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Dm Gm Dm C Dm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ఇది అంత్యకాలం - భ్రష్టత్వకాలం - ఇహలోక మాలిన్యం - దూరపరచుకో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Bb C Dm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మదిలోని మురికి నంత కడిగివేసికో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 C Dm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నిన్ను గూర్చి సేవ గూర్చి జాగ్రత్త - మంద యొక్క సాక్ష్యమెంతో జాగ్రత్త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Gm C A7 Dm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విశ్వాసములేని దుష్ట హృదయము - చేదువేరు నీవేనేమో చూడు జాగ్రత్త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||మేలుకో||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గొర్రె ఎపుడు తోడేలు కాదురా - గొర్రె చర్మంలోనిదే మృగమురా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అంతరంగ మార్పు లేని సోదరా - ఆత్మలో విమర్శను చేసికొనుమిక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||మేలుకో||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స్థానంలో పరిశుద్ధత చాలునా - స్థితియందలి పరిశుద్దత కోరవా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వ్యక్తిగత పరిశుద్ధత వీడితే - వృద్ధిలేక వ్యక్తుడవై వ్యసనపడెదవు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||మేలుకో||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ప్రేమ లేక పరిశుద్ధత కలుగునా - ధర్మశాస్త్రాసారమే ప్రేమగదా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 లేక ద్వేషింపబూనితే - క్రీస్తు ప్రేమ సిలువలో వ్యర్థమేగదా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||మేలుకో||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విద్యార్థి గీతావళి (Vidhyaarthi Geethaavali)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మేలుకో విశ్వాసి మేలుకో (183)</dc:title>
</cp:coreProperties>
</file>