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పాపిని కృప జూపవయ్యా దాపు జేరితిని యేసయ్యా పాప భారము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క్రింద శ్రమపడి కృంగియున్నాను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వేష భాషలతోడ నిండి మోసపోయితిని యేసయ్యా దోసిలొగ్గి నిన్ను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చేరితి దాసునిగ బ్రోవు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నీతి లేని నాదు జీవిత మేల నికనయ్యా యేసయ్యా నీతి గరపి బ్రోవు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మయ్యా నీతి నిడవయ్యా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నీదు సిలువలోని ప్రేమ నెంచదర మౌన? యేసయ్యా నాదు కలుష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మంత బాపి కనికరింపు మా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నీదు రక్తధారలేయిల పాపికాశ్రయము యేసయ్యా నీతిమంతుల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జేయుమయ్యా నీతిసూర్యుండా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దాపుగోరినవారలకు నీ ప్రాపుజూపితివి యేసయ్యా పాపశాపము బాపి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జీవమిడవయ్యా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శాంతి గోరువార లెల్లనీ చెంతకరగినచో యేసయ్యా చింతలెల్ల దీర్చగలవు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శాంతి నొసగెదవు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పరమరక్షక నీదు ప్రేమ నెరుగ తరమౌన యేసయ్యా పరుల మైన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మమ్ము బ్రోవ వేచియున్నావా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8. నాదు హృదయము నీదెసుమ్మా నీవె గైకొనుమా యేసయ్యా శుద్ధ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హృదయము జేసి నను నీ సుతునిగా జేయు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||పాపి||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Paapini Krupa Joopavayya Daapu Jerithini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Bhaaramu Krindha Shramapadi Krungiyunnaanu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Vesha Bhashalathoda Nindi Mosapoyithini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Dosiloggi Ninnu Cherithi Daasuniga Brovu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Neethi Leni Naadu Jeevitha Mela Nikanayya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 Garapi Brovumayya Neethi Nidavayya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Needu Siluvaloni Prema Nencha Dhara Mauna?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Naadu Kalushamantha Baapi Kanikarimpu Maa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Needu Rakthadhaaraleyila Paapikaashrayamu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Neethimanthula Jeyumayya Neethisooryundaa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Daapugorinavaaralaku Nee Praapujoopithivi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Paapashaapamu Baapi Nithya Jeevamidavayya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Shaanthi Goruvaara Lellanee Chenthakaraginacho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Chinthalella Deerchagalavu Shaanthi Nosagedhavu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Paramarakshaka Needu Prema Neruga Tharamauna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Parula Maina Mammu Brova Vechiyunnaavaa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8. Naadu Hrudhayamu Needesummaa Neeve Gaikonumaa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Shuddha Hrudhayamu Jasi Nanu Nee Suthuniga Jeyu Yesayya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||Paapini||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పాపిని కృప జూపవయ్యా దాపు జేరితిని</dc:title>
</cp:coreProperties>
</file>