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ఘనత మహిమ ప్రభుకే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తర తరములలో తనకే చెల్లును గాక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నీతిమంతుడు మహానీయుడు స్తుతికీర్తనలతో సన్నుతించెదము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అద్భుతములను చేయు దేవుడు వినుతించెదము విమలాత్ముడని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పావన ప్రభుయేసుండు పరమ దీవెనలు మనకిచ్చెను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తరతరములలో ఎరిగిన తండ్రిని నిరంతరము స్తుతియించెదము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మనలను సిలువ రక్తముతో కొని సమకూర్చెను సంఘముగాను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శిరసత్వములో మనలుంచి మనల నడుపు రారాజునకే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మాట తప్పని దేవుడేగ మేటిగ నెరవేర్చె వాగ్దానము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ధీటైన జనముగ మము జేసెనుగ మెండుగ మమ్ము దీవించెనుగా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పరమప్రభువు మనకొరకు అర్పించుకొనెను తన్ను తానే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సర్వము మనకు యిచ్చిన ప్రభునే సర్వద మనము స్తుతియించెదము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Ghanatha Mahima Prabhukae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Thara Tharamulalo Thanakae Chellunu Gaaka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Neethimanthudu Mahaaneeyudu Sthuthikeerthanalatho Sannuthinchedhamu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Adbhuthamulanu Chaeyu Dhaevudu Vinuthinchedhamu Vimalaathmudhani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Paavana Prabhuyesundu Parama Deevenalu Manakicchenu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Tharatharamulalo Erigina Thandhrini Nirantharamu Sthuthiyinchedhamu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Manalanu Siluva Rakthamutho Koni Samakoorchenu Sanghamugaanu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Shirasathvamulo Manalunchi Manala Nadupu Raaraajunakae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Maata Thappani Dhaevudaega Maetiga Neravaerche Vaagdaanamu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Dheetaina Janamuga Mamu Jaesenuga Mendhuga Mammu Deevinchenugaa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Paramaprabhuvu Manakoraku Arpinchukunenu Thannu Thaanae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Sarvamu Manaku Yicchina Prabhunae Sarvadha Manamu Sthuthiyinchedhamu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ఘనత మహిమ ప్రభుకే తర తరములలో</dc:title>
</cp:coreProperties>
</file>